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86"/>
  </p:notesMasterIdLst>
  <p:sldIdLst>
    <p:sldId id="256" r:id="rId2"/>
    <p:sldId id="258" r:id="rId3"/>
    <p:sldId id="262" r:id="rId4"/>
    <p:sldId id="257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9" r:id="rId13"/>
    <p:sldId id="268" r:id="rId14"/>
    <p:sldId id="274" r:id="rId15"/>
    <p:sldId id="270" r:id="rId16"/>
    <p:sldId id="273" r:id="rId17"/>
    <p:sldId id="271" r:id="rId18"/>
    <p:sldId id="272" r:id="rId19"/>
    <p:sldId id="280" r:id="rId20"/>
    <p:sldId id="275" r:id="rId21"/>
    <p:sldId id="276" r:id="rId22"/>
    <p:sldId id="277" r:id="rId23"/>
    <p:sldId id="278" r:id="rId24"/>
    <p:sldId id="279" r:id="rId25"/>
    <p:sldId id="282" r:id="rId26"/>
    <p:sldId id="297" r:id="rId27"/>
    <p:sldId id="283" r:id="rId28"/>
    <p:sldId id="285" r:id="rId29"/>
    <p:sldId id="298" r:id="rId30"/>
    <p:sldId id="286" r:id="rId31"/>
    <p:sldId id="287" r:id="rId32"/>
    <p:sldId id="299" r:id="rId33"/>
    <p:sldId id="288" r:id="rId34"/>
    <p:sldId id="289" r:id="rId35"/>
    <p:sldId id="300" r:id="rId36"/>
    <p:sldId id="290" r:id="rId37"/>
    <p:sldId id="301" r:id="rId38"/>
    <p:sldId id="291" r:id="rId39"/>
    <p:sldId id="302" r:id="rId40"/>
    <p:sldId id="292" r:id="rId41"/>
    <p:sldId id="293" r:id="rId42"/>
    <p:sldId id="294" r:id="rId43"/>
    <p:sldId id="304" r:id="rId44"/>
    <p:sldId id="295" r:id="rId45"/>
    <p:sldId id="303" r:id="rId46"/>
    <p:sldId id="296" r:id="rId47"/>
    <p:sldId id="305" r:id="rId48"/>
    <p:sldId id="306" r:id="rId49"/>
    <p:sldId id="317" r:id="rId50"/>
    <p:sldId id="307" r:id="rId51"/>
    <p:sldId id="308" r:id="rId52"/>
    <p:sldId id="309" r:id="rId53"/>
    <p:sldId id="316" r:id="rId54"/>
    <p:sldId id="310" r:id="rId55"/>
    <p:sldId id="315" r:id="rId56"/>
    <p:sldId id="311" r:id="rId57"/>
    <p:sldId id="312" r:id="rId58"/>
    <p:sldId id="318" r:id="rId59"/>
    <p:sldId id="313" r:id="rId60"/>
    <p:sldId id="314" r:id="rId61"/>
    <p:sldId id="334" r:id="rId62"/>
    <p:sldId id="319" r:id="rId63"/>
    <p:sldId id="335" r:id="rId64"/>
    <p:sldId id="320" r:id="rId65"/>
    <p:sldId id="321" r:id="rId66"/>
    <p:sldId id="339" r:id="rId67"/>
    <p:sldId id="322" r:id="rId68"/>
    <p:sldId id="340" r:id="rId69"/>
    <p:sldId id="323" r:id="rId70"/>
    <p:sldId id="324" r:id="rId71"/>
    <p:sldId id="341" r:id="rId72"/>
    <p:sldId id="325" r:id="rId73"/>
    <p:sldId id="338" r:id="rId74"/>
    <p:sldId id="326" r:id="rId75"/>
    <p:sldId id="327" r:id="rId76"/>
    <p:sldId id="328" r:id="rId77"/>
    <p:sldId id="336" r:id="rId78"/>
    <p:sldId id="329" r:id="rId79"/>
    <p:sldId id="342" r:id="rId80"/>
    <p:sldId id="330" r:id="rId81"/>
    <p:sldId id="333" r:id="rId82"/>
    <p:sldId id="331" r:id="rId83"/>
    <p:sldId id="332" r:id="rId84"/>
    <p:sldId id="33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FCB05-F8FB-44DB-BCC8-D6AFBE0D1CA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5DC4-7428-4771-A917-766E6111A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CD:</a:t>
            </a:r>
            <a:r>
              <a:rPr lang="en-US" baseline="0" dirty="0" smtClean="0"/>
              <a:t> Black Hills- Track 14 1:30 Hugh Glass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CD:</a:t>
            </a:r>
            <a:r>
              <a:rPr lang="en-US" baseline="0" dirty="0" smtClean="0"/>
              <a:t> I-90- Track 15 </a:t>
            </a:r>
            <a:r>
              <a:rPr lang="en-US" baseline="0" smtClean="0"/>
              <a:t>sodbusters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Reservation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Wounded</a:t>
            </a:r>
            <a:r>
              <a:rPr lang="en-US" baseline="0" dirty="0" smtClean="0"/>
              <a:t> knee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DC4-7428-4771-A917-766E6111AC4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FC7A60-DC8E-4D78-965F-34021F830B33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4D8F5A-6538-47C2-A259-CFC5B04FF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d4history.com/Unit4/dakterritorymap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d4history.com/Unit6/siouxfalls.htm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FPettigrew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host_danc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81000"/>
            <a:ext cx="7406640" cy="1472184"/>
          </a:xfrm>
        </p:spPr>
        <p:txBody>
          <a:bodyPr/>
          <a:lstStyle/>
          <a:p>
            <a:r>
              <a:rPr lang="en-US" dirty="0" smtClean="0"/>
              <a:t>First People of South Dakota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Missouri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Men hunted buffalo</a:t>
            </a:r>
          </a:p>
          <a:p>
            <a:r>
              <a:rPr lang="en-US" dirty="0" smtClean="0"/>
              <a:t>Women farmed</a:t>
            </a:r>
          </a:p>
          <a:p>
            <a:pPr lvl="1"/>
            <a:r>
              <a:rPr lang="en-US" dirty="0" smtClean="0"/>
              <a:t>Corn</a:t>
            </a:r>
          </a:p>
          <a:p>
            <a:pPr lvl="1"/>
            <a:r>
              <a:rPr lang="en-US" dirty="0" smtClean="0"/>
              <a:t>Beans</a:t>
            </a:r>
          </a:p>
          <a:p>
            <a:pPr lvl="1"/>
            <a:r>
              <a:rPr lang="en-US" dirty="0" smtClean="0"/>
              <a:t>Squash</a:t>
            </a:r>
          </a:p>
          <a:p>
            <a:pPr lvl="1"/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Sunflowers</a:t>
            </a:r>
          </a:p>
          <a:p>
            <a:pPr lvl="1"/>
            <a:r>
              <a:rPr lang="en-US" dirty="0" smtClean="0"/>
              <a:t>Pumpkins</a:t>
            </a:r>
          </a:p>
          <a:p>
            <a:r>
              <a:rPr lang="en-US" dirty="0" smtClean="0"/>
              <a:t>Dug cache pits for storing food</a:t>
            </a:r>
          </a:p>
          <a:p>
            <a:r>
              <a:rPr lang="en-US" dirty="0" smtClean="0"/>
              <a:t>Lived in round mud and clay houses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sd4history.com/Unit1/images/rig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4343400" cy="3049066"/>
          </a:xfrm>
          <a:prstGeom prst="rect">
            <a:avLst/>
          </a:prstGeom>
          <a:noFill/>
        </p:spPr>
      </p:pic>
      <p:pic>
        <p:nvPicPr>
          <p:cNvPr id="61444" name="Picture 4" descr="http://rpmedia.ask.com/ts?u=/wikipedia/commons/thumb/7/71/Spiro_wattleanddaub_HRoe_2005.jpg/175px-Spiro_wattleanddaub_HRoe_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267200" cy="28224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12639" y="1219200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Cache Pit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19600"/>
            <a:ext cx="4435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Daub house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ud and clay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Natives of South Dakota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950536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Arikaras</a:t>
            </a:r>
            <a:endParaRPr lang="en-US" dirty="0" smtClean="0"/>
          </a:p>
          <a:p>
            <a:pPr algn="ctr"/>
            <a:r>
              <a:rPr lang="en-US" dirty="0" smtClean="0"/>
              <a:t>Sioux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800600"/>
            <a:ext cx="7406640" cy="119793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Arikaras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near Missouri River</a:t>
            </a:r>
          </a:p>
          <a:p>
            <a:r>
              <a:rPr lang="en-US" dirty="0" smtClean="0"/>
              <a:t>Built rounded houses &amp; dug them into the earth</a:t>
            </a:r>
          </a:p>
          <a:p>
            <a:r>
              <a:rPr lang="en-US" dirty="0" smtClean="0"/>
              <a:t>Traded corn, tobacco, &amp; vegetables for meat &amp; buffalo hides</a:t>
            </a:r>
          </a:p>
          <a:p>
            <a:r>
              <a:rPr lang="en-US" dirty="0" smtClean="0"/>
              <a:t>Traded for horses with Europeans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Earth Lo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608833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Sioux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Hunted in the deep woods</a:t>
            </a:r>
          </a:p>
          <a:p>
            <a:r>
              <a:rPr lang="en-US" dirty="0" smtClean="0"/>
              <a:t>Fished</a:t>
            </a:r>
          </a:p>
          <a:p>
            <a:r>
              <a:rPr lang="en-US" dirty="0" smtClean="0"/>
              <a:t>Lived in houses made of bark and wood</a:t>
            </a:r>
          </a:p>
          <a:p>
            <a:r>
              <a:rPr lang="en-US" dirty="0" smtClean="0"/>
              <a:t>3 different tribes- had different customs and languages</a:t>
            </a:r>
          </a:p>
          <a:p>
            <a:pPr lvl="1"/>
            <a:r>
              <a:rPr lang="en-US" dirty="0" smtClean="0"/>
              <a:t>Dakota</a:t>
            </a:r>
          </a:p>
          <a:p>
            <a:pPr lvl="1"/>
            <a:r>
              <a:rPr lang="en-US" dirty="0" smtClean="0"/>
              <a:t>Lakota</a:t>
            </a:r>
          </a:p>
          <a:p>
            <a:pPr lvl="1"/>
            <a:r>
              <a:rPr lang="en-US" dirty="0" err="1" smtClean="0"/>
              <a:t>Nakota</a:t>
            </a:r>
            <a:endParaRPr lang="en-US" dirty="0" smtClean="0"/>
          </a:p>
          <a:p>
            <a:r>
              <a:rPr lang="en-US" dirty="0" smtClean="0"/>
              <a:t>Lived as nomads- people who move around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akota 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587005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traditions</a:t>
            </a:r>
          </a:p>
          <a:p>
            <a:pPr lvl="1"/>
            <a:r>
              <a:rPr lang="en-US" dirty="0" smtClean="0"/>
              <a:t>Told stories of the past</a:t>
            </a:r>
          </a:p>
          <a:p>
            <a:pPr lvl="1"/>
            <a:r>
              <a:rPr lang="en-US" dirty="0" smtClean="0"/>
              <a:t>Storytellers memorized stories and passed them from generation to generation</a:t>
            </a:r>
          </a:p>
          <a:p>
            <a:r>
              <a:rPr lang="en-US" dirty="0" smtClean="0"/>
              <a:t>Winter Count</a:t>
            </a:r>
          </a:p>
          <a:p>
            <a:pPr lvl="1"/>
            <a:r>
              <a:rPr lang="en-US" dirty="0" smtClean="0"/>
              <a:t>Drew picture on buffalo hide</a:t>
            </a:r>
          </a:p>
          <a:p>
            <a:pPr lvl="1"/>
            <a:r>
              <a:rPr lang="en-US" dirty="0" smtClean="0"/>
              <a:t>Drew most important event of the year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Lone Dog's Winter Co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990600"/>
            <a:ext cx="6379951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(</a:t>
            </a:r>
            <a:r>
              <a:rPr lang="en-US" dirty="0" err="1" smtClean="0"/>
              <a:t>Tatanka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Clothes</a:t>
            </a:r>
          </a:p>
          <a:p>
            <a:pPr lvl="1"/>
            <a:r>
              <a:rPr lang="en-US" dirty="0" smtClean="0"/>
              <a:t>Tools</a:t>
            </a:r>
          </a:p>
          <a:p>
            <a:r>
              <a:rPr lang="en-US" dirty="0" smtClean="0"/>
              <a:t>Hunting Practices</a:t>
            </a:r>
          </a:p>
          <a:p>
            <a:pPr lvl="1"/>
            <a:r>
              <a:rPr lang="en-US" dirty="0" smtClean="0"/>
              <a:t>Round up</a:t>
            </a:r>
          </a:p>
          <a:p>
            <a:pPr lvl="1"/>
            <a:r>
              <a:rPr lang="en-US" dirty="0" smtClean="0"/>
              <a:t>Buffalo jump</a:t>
            </a:r>
          </a:p>
          <a:p>
            <a:pPr lvl="1"/>
            <a:r>
              <a:rPr lang="en-US" dirty="0" smtClean="0"/>
              <a:t>Dressed up as wolves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ig up old things</a:t>
            </a:r>
          </a:p>
          <a:p>
            <a:pPr lvl="1"/>
            <a:r>
              <a:rPr lang="en-US" dirty="0" smtClean="0"/>
              <a:t>Weapons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Household items (forks, spoons, cups, bowls)</a:t>
            </a:r>
          </a:p>
          <a:p>
            <a:pPr lvl="1"/>
            <a:r>
              <a:rPr lang="en-US" dirty="0" smtClean="0"/>
              <a:t>Written records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Claims 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69536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Great Britain</a:t>
            </a:r>
          </a:p>
          <a:p>
            <a:pPr algn="ctr"/>
            <a:r>
              <a:rPr lang="en-US" dirty="0" smtClean="0"/>
              <a:t>France</a:t>
            </a:r>
          </a:p>
          <a:p>
            <a:pPr algn="ctr"/>
            <a:r>
              <a:rPr lang="en-US" dirty="0" smtClean="0"/>
              <a:t>Spain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781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672352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1743</a:t>
            </a:r>
          </a:p>
          <a:p>
            <a:pPr lvl="1"/>
            <a:r>
              <a:rPr lang="en-US" dirty="0" err="1" smtClean="0"/>
              <a:t>LaVerendrye</a:t>
            </a:r>
            <a:r>
              <a:rPr lang="en-US" dirty="0" smtClean="0"/>
              <a:t> Brothers- France</a:t>
            </a:r>
          </a:p>
          <a:p>
            <a:pPr lvl="2"/>
            <a:r>
              <a:rPr lang="en-US" dirty="0" smtClean="0"/>
              <a:t>Buried a lead plate on a hill near Fort Pierre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&amp;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1804-1806</a:t>
            </a:r>
          </a:p>
          <a:p>
            <a:pPr lvl="1"/>
            <a:r>
              <a:rPr lang="en-US" dirty="0" smtClean="0"/>
              <a:t>President Jefferson bought Louisiana Purchase from the French</a:t>
            </a:r>
          </a:p>
          <a:p>
            <a:pPr lvl="1"/>
            <a:r>
              <a:rPr lang="en-US" dirty="0" smtClean="0"/>
              <a:t>Asked to explore the Louisiana Purchase for a way to get to the Pacific Ocean</a:t>
            </a:r>
          </a:p>
          <a:p>
            <a:pPr lvl="1"/>
            <a:r>
              <a:rPr lang="en-US" dirty="0" smtClean="0"/>
              <a:t>8,000 mile long journey stretching from St. Louis, MO to Pacific Ocean</a:t>
            </a:r>
          </a:p>
          <a:p>
            <a:pPr lvl="1"/>
            <a:r>
              <a:rPr lang="en-US" dirty="0" smtClean="0"/>
              <a:t>Sailed through South Dakota 2 times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xequy.files.wordpress.com/2011/01/lewis_and_clark_exped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808015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 Trade: Booming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Missouri River was helpful with fur trade</a:t>
            </a:r>
          </a:p>
          <a:p>
            <a:pPr lvl="1"/>
            <a:r>
              <a:rPr lang="en-US" dirty="0" smtClean="0"/>
              <a:t>Brought people to trade furs</a:t>
            </a:r>
          </a:p>
          <a:p>
            <a:pPr lvl="1"/>
            <a:r>
              <a:rPr lang="en-US" dirty="0" smtClean="0"/>
              <a:t>Took furs to other states</a:t>
            </a:r>
          </a:p>
          <a:p>
            <a:pPr lvl="1"/>
            <a:r>
              <a:rPr lang="en-US" dirty="0" smtClean="0"/>
              <a:t>Took other goods to other states</a:t>
            </a:r>
          </a:p>
          <a:p>
            <a:r>
              <a:rPr lang="en-US" dirty="0" smtClean="0"/>
              <a:t>Many explorers came to South Dakota to start fur trading businesses</a:t>
            </a:r>
          </a:p>
          <a:p>
            <a:r>
              <a:rPr lang="en-US" dirty="0" smtClean="0"/>
              <a:t>Rendezvous- trade meeting between Indians and traders</a:t>
            </a:r>
          </a:p>
          <a:p>
            <a:pPr lvl="1"/>
            <a:r>
              <a:rPr lang="en-US" dirty="0" smtClean="0"/>
              <a:t>Traded furs and news</a:t>
            </a:r>
          </a:p>
          <a:p>
            <a:pPr lvl="1"/>
            <a:r>
              <a:rPr lang="en-US" dirty="0" smtClean="0"/>
              <a:t>Danced, sang, and feasted together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rt Pier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685800"/>
            <a:ext cx="669739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 Traders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1806</a:t>
            </a:r>
          </a:p>
          <a:p>
            <a:pPr lvl="1"/>
            <a:r>
              <a:rPr lang="en-US" dirty="0" smtClean="0"/>
              <a:t>Manuel Lisa</a:t>
            </a:r>
          </a:p>
          <a:p>
            <a:pPr lvl="2"/>
            <a:r>
              <a:rPr lang="en-US" dirty="0" smtClean="0"/>
              <a:t>Fur trader who started the Missouri River Fur Company</a:t>
            </a:r>
          </a:p>
          <a:p>
            <a:r>
              <a:rPr lang="en-US" dirty="0" smtClean="0"/>
              <a:t>1817</a:t>
            </a:r>
          </a:p>
          <a:p>
            <a:pPr lvl="1"/>
            <a:r>
              <a:rPr lang="en-US" dirty="0" smtClean="0"/>
              <a:t>Joseph </a:t>
            </a:r>
            <a:r>
              <a:rPr lang="en-US" dirty="0" err="1" smtClean="0"/>
              <a:t>LaFramboise</a:t>
            </a:r>
            <a:r>
              <a:rPr lang="en-US" dirty="0" smtClean="0"/>
              <a:t>- French-Canadian</a:t>
            </a:r>
          </a:p>
          <a:p>
            <a:pPr lvl="2"/>
            <a:r>
              <a:rPr lang="en-US" dirty="0" smtClean="0"/>
              <a:t>Starts fur trading company near Fort Pierre</a:t>
            </a:r>
          </a:p>
          <a:p>
            <a:r>
              <a:rPr lang="en-US" dirty="0" smtClean="0"/>
              <a:t>1831</a:t>
            </a:r>
          </a:p>
          <a:p>
            <a:pPr lvl="1"/>
            <a:r>
              <a:rPr lang="en-US" dirty="0" smtClean="0"/>
              <a:t>Pierre Chouteau</a:t>
            </a:r>
          </a:p>
          <a:p>
            <a:pPr lvl="2"/>
            <a:r>
              <a:rPr lang="en-US" dirty="0" smtClean="0"/>
              <a:t>Starts American Fur Trading Company near Fort Pierre</a:t>
            </a:r>
          </a:p>
          <a:p>
            <a:r>
              <a:rPr lang="en-US" dirty="0" smtClean="0"/>
              <a:t>Hugh Glass</a:t>
            </a:r>
          </a:p>
          <a:p>
            <a:r>
              <a:rPr lang="en-US" dirty="0" err="1" smtClean="0"/>
              <a:t>Jedediah</a:t>
            </a:r>
            <a:r>
              <a:rPr lang="en-US" dirty="0" smtClean="0"/>
              <a:t> Smith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Yellowstone</a:t>
            </a:r>
          </a:p>
          <a:p>
            <a:pPr lvl="1"/>
            <a:r>
              <a:rPr lang="en-US" dirty="0" smtClean="0"/>
              <a:t>Could carry more cargo and go longer distances</a:t>
            </a:r>
          </a:p>
          <a:p>
            <a:pPr lvl="1"/>
            <a:r>
              <a:rPr lang="en-US" dirty="0" smtClean="0"/>
              <a:t>Brought goods and people</a:t>
            </a:r>
          </a:p>
          <a:p>
            <a:pPr lvl="2"/>
            <a:r>
              <a:rPr lang="en-US" dirty="0" smtClean="0"/>
              <a:t>Artists, missionaries, and writers</a:t>
            </a:r>
          </a:p>
          <a:p>
            <a:r>
              <a:rPr lang="en-US" dirty="0" smtClean="0"/>
              <a:t>People brought smallpox</a:t>
            </a:r>
          </a:p>
          <a:p>
            <a:pPr lvl="1"/>
            <a:r>
              <a:rPr lang="en-US" dirty="0" smtClean="0"/>
              <a:t>Deadly disease</a:t>
            </a:r>
          </a:p>
          <a:p>
            <a:pPr lvl="1"/>
            <a:r>
              <a:rPr lang="en-US" dirty="0" smtClean="0"/>
              <a:t>Spread quickly through </a:t>
            </a:r>
            <a:r>
              <a:rPr lang="en-US" dirty="0" err="1" smtClean="0"/>
              <a:t>Arikara</a:t>
            </a:r>
            <a:r>
              <a:rPr lang="en-US" dirty="0" smtClean="0"/>
              <a:t> villages-</a:t>
            </a:r>
            <a:r>
              <a:rPr lang="en-US" dirty="0" err="1" smtClean="0"/>
              <a:t>Arikaras</a:t>
            </a:r>
            <a:r>
              <a:rPr lang="en-US" dirty="0" smtClean="0"/>
              <a:t> joined </a:t>
            </a:r>
            <a:r>
              <a:rPr lang="en-US" dirty="0" err="1" smtClean="0"/>
              <a:t>Mandans</a:t>
            </a:r>
            <a:r>
              <a:rPr lang="en-US" dirty="0" smtClean="0"/>
              <a:t> in North Dakota</a:t>
            </a:r>
          </a:p>
          <a:p>
            <a:pPr lvl="1"/>
            <a:r>
              <a:rPr lang="en-US" dirty="0" smtClean="0"/>
              <a:t>Fur trade began to slow down because there were no more buffalo for hunting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Yellowst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6019800" cy="425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mmoth D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6023671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Settlers Move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Settlers traveled west to Oregon to settle</a:t>
            </a:r>
          </a:p>
          <a:p>
            <a:r>
              <a:rPr lang="en-US" dirty="0" smtClean="0"/>
              <a:t>Settlers drove away wildlife and made buffalo scarce</a:t>
            </a:r>
          </a:p>
          <a:p>
            <a:r>
              <a:rPr lang="en-US" dirty="0" smtClean="0"/>
              <a:t>Indians took from settlers</a:t>
            </a:r>
          </a:p>
          <a:p>
            <a:pPr lvl="1"/>
            <a:r>
              <a:rPr lang="en-US" dirty="0" smtClean="0"/>
              <a:t>Oxen</a:t>
            </a:r>
          </a:p>
          <a:p>
            <a:pPr lvl="1"/>
            <a:r>
              <a:rPr lang="en-US" dirty="0" smtClean="0"/>
              <a:t>Mules</a:t>
            </a:r>
          </a:p>
          <a:p>
            <a:pPr lvl="1"/>
            <a:r>
              <a:rPr lang="en-US" dirty="0" smtClean="0"/>
              <a:t>Horses</a:t>
            </a:r>
          </a:p>
          <a:p>
            <a:pPr lvl="1"/>
            <a:r>
              <a:rPr lang="en-US" dirty="0" smtClean="0"/>
              <a:t>Other goods</a:t>
            </a:r>
          </a:p>
          <a:p>
            <a:r>
              <a:rPr lang="en-US" dirty="0" smtClean="0"/>
              <a:t>Settlers and Indians became angry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gon T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638802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Laramie Meeting- 1851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Indians and United States talked about problems at Fort Laramie</a:t>
            </a:r>
          </a:p>
          <a:p>
            <a:r>
              <a:rPr lang="en-US" dirty="0" smtClean="0"/>
              <a:t>Indians promised:</a:t>
            </a:r>
          </a:p>
          <a:p>
            <a:pPr lvl="1"/>
            <a:r>
              <a:rPr lang="en-US" dirty="0" smtClean="0"/>
              <a:t>Stop fighting white settlers and other Indians</a:t>
            </a:r>
          </a:p>
          <a:p>
            <a:pPr lvl="1"/>
            <a:r>
              <a:rPr lang="en-US" dirty="0" smtClean="0"/>
              <a:t>Allowed United States to build roads</a:t>
            </a:r>
          </a:p>
          <a:p>
            <a:r>
              <a:rPr lang="en-US" dirty="0" smtClean="0"/>
              <a:t>United States promised:</a:t>
            </a:r>
          </a:p>
          <a:p>
            <a:pPr lvl="1"/>
            <a:r>
              <a:rPr lang="en-US" dirty="0" smtClean="0"/>
              <a:t>Keep white settlers off Indian land</a:t>
            </a:r>
          </a:p>
          <a:p>
            <a:pPr lvl="1"/>
            <a:r>
              <a:rPr lang="en-US" dirty="0" smtClean="0"/>
              <a:t>Give Indians food and tools</a:t>
            </a:r>
          </a:p>
          <a:p>
            <a:r>
              <a:rPr lang="en-US" dirty="0" smtClean="0"/>
              <a:t>Both didn’t keep their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Problems-1854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Settlers said a Lakota man stole a cow</a:t>
            </a:r>
          </a:p>
          <a:p>
            <a:r>
              <a:rPr lang="en-US" dirty="0" smtClean="0"/>
              <a:t>Soldiers tried to arrest the man but were killed</a:t>
            </a:r>
          </a:p>
          <a:p>
            <a:r>
              <a:rPr lang="en-US" dirty="0" smtClean="0"/>
              <a:t>General William S. Harney</a:t>
            </a:r>
          </a:p>
          <a:p>
            <a:pPr lvl="1"/>
            <a:r>
              <a:rPr lang="en-US" dirty="0" smtClean="0"/>
              <a:t>Led an attack on Lakota camp</a:t>
            </a:r>
          </a:p>
          <a:p>
            <a:pPr lvl="1"/>
            <a:r>
              <a:rPr lang="en-US" dirty="0" smtClean="0"/>
              <a:t>Marched to Fort Pierre</a:t>
            </a:r>
          </a:p>
          <a:p>
            <a:pPr lvl="1"/>
            <a:r>
              <a:rPr lang="en-US" dirty="0" smtClean="0"/>
              <a:t>Built Fort Randall (at Yankton)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eneral William Har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90600"/>
            <a:ext cx="3581400" cy="448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B. S. Todd</a:t>
            </a:r>
          </a:p>
          <a:p>
            <a:pPr lvl="1"/>
            <a:r>
              <a:rPr lang="en-US" dirty="0" smtClean="0"/>
              <a:t>Quit army to start a trading post</a:t>
            </a:r>
          </a:p>
          <a:p>
            <a:pPr lvl="1"/>
            <a:r>
              <a:rPr lang="en-US" dirty="0" smtClean="0"/>
              <a:t>Talked with </a:t>
            </a:r>
            <a:r>
              <a:rPr lang="en-US" dirty="0" err="1" smtClean="0"/>
              <a:t>Nakota</a:t>
            </a:r>
            <a:r>
              <a:rPr lang="en-US" dirty="0" smtClean="0"/>
              <a:t> Chief Struck-by-the-</a:t>
            </a:r>
            <a:r>
              <a:rPr lang="en-US" dirty="0" err="1" smtClean="0"/>
              <a:t>Ree</a:t>
            </a:r>
            <a:endParaRPr lang="en-US" dirty="0" smtClean="0"/>
          </a:p>
          <a:p>
            <a:pPr lvl="1"/>
            <a:r>
              <a:rPr lang="en-US" dirty="0" smtClean="0"/>
              <a:t>Went to Washington D.C.</a:t>
            </a:r>
          </a:p>
          <a:p>
            <a:pPr lvl="1"/>
            <a:r>
              <a:rPr lang="en-US" dirty="0" err="1" smtClean="0"/>
              <a:t>Nakota</a:t>
            </a:r>
            <a:r>
              <a:rPr lang="en-US" dirty="0" smtClean="0"/>
              <a:t> Indians agreed to live on a reserved part of the land called a reservation</a:t>
            </a:r>
          </a:p>
          <a:p>
            <a:pPr lvl="1"/>
            <a:r>
              <a:rPr lang="en-US" dirty="0" smtClean="0"/>
              <a:t>United States gave Indians $1,500,000 of food and supply for 50 years for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truck-by-the-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762000"/>
            <a:ext cx="4038600" cy="518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Settlers Move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Settlers moved to</a:t>
            </a:r>
          </a:p>
          <a:p>
            <a:pPr lvl="1"/>
            <a:r>
              <a:rPr lang="en-US" dirty="0" smtClean="0"/>
              <a:t>Yankton</a:t>
            </a:r>
          </a:p>
          <a:p>
            <a:pPr lvl="1"/>
            <a:r>
              <a:rPr lang="en-US" dirty="0" smtClean="0"/>
              <a:t>Sioux Falls</a:t>
            </a:r>
          </a:p>
          <a:p>
            <a:pPr lvl="1"/>
            <a:r>
              <a:rPr lang="en-US" dirty="0" smtClean="0"/>
              <a:t>Vermillion</a:t>
            </a:r>
          </a:p>
          <a:p>
            <a:pPr lvl="1"/>
            <a:r>
              <a:rPr lang="en-US" dirty="0" smtClean="0"/>
              <a:t>Elk Point</a:t>
            </a:r>
          </a:p>
          <a:p>
            <a:pPr lvl="1"/>
            <a:r>
              <a:rPr lang="en-US" dirty="0" smtClean="0"/>
              <a:t>Bon </a:t>
            </a:r>
            <a:r>
              <a:rPr lang="en-US" dirty="0" err="1" smtClean="0"/>
              <a:t>Homme</a:t>
            </a:r>
            <a:endParaRPr lang="en-US" dirty="0" smtClean="0"/>
          </a:p>
          <a:p>
            <a:r>
              <a:rPr lang="en-US" dirty="0" smtClean="0"/>
              <a:t>Settlers wanted South Dakota to become a state</a:t>
            </a:r>
          </a:p>
          <a:p>
            <a:r>
              <a:rPr lang="en-US" dirty="0" smtClean="0"/>
              <a:t>President Lincoln created Dakota Territory in 1861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akota Territory Ma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9" y="762000"/>
            <a:ext cx="6702902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 Hunters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Lived during the prehistoric period (11,000 years ago)</a:t>
            </a:r>
          </a:p>
          <a:p>
            <a:r>
              <a:rPr lang="en-US" dirty="0" smtClean="0"/>
              <a:t>Hunted mammoths</a:t>
            </a:r>
          </a:p>
          <a:p>
            <a:r>
              <a:rPr lang="en-US" dirty="0" smtClean="0"/>
              <a:t>Died away-don’t know why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Dakota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Jayne- first governor of Dakota Territory</a:t>
            </a:r>
          </a:p>
          <a:p>
            <a:r>
              <a:rPr lang="en-US" dirty="0" smtClean="0"/>
              <a:t>Yankton was the capital city</a:t>
            </a:r>
          </a:p>
          <a:p>
            <a:r>
              <a:rPr lang="en-US" dirty="0" smtClean="0"/>
              <a:t>Took a census to see how many people lived in Dakota Territory</a:t>
            </a:r>
          </a:p>
          <a:p>
            <a:r>
              <a:rPr lang="en-US" dirty="0" smtClean="0"/>
              <a:t>Grew slowly because people thought it was too dangerous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Indians traded much land to United States for money and supplies</a:t>
            </a:r>
          </a:p>
          <a:p>
            <a:r>
              <a:rPr lang="en-US" dirty="0" smtClean="0"/>
              <a:t>Indians lived on reservations</a:t>
            </a:r>
          </a:p>
          <a:p>
            <a:r>
              <a:rPr lang="en-US" dirty="0" smtClean="0"/>
              <a:t>United States didn’t pay because they didn’t have money</a:t>
            </a:r>
          </a:p>
          <a:p>
            <a:r>
              <a:rPr lang="en-US" dirty="0" smtClean="0"/>
              <a:t>Indians became angry and attacked white settlements</a:t>
            </a:r>
          </a:p>
          <a:p>
            <a:r>
              <a:rPr lang="en-US" dirty="0" smtClean="0"/>
              <a:t>Settlers moved to a fort to have the army protect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Bozeman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Bozeman Trail opened to allow more people to move west</a:t>
            </a:r>
          </a:p>
          <a:p>
            <a:r>
              <a:rPr lang="en-US" dirty="0" smtClean="0"/>
              <a:t>Indians were scared the white people would take away their lands</a:t>
            </a:r>
          </a:p>
          <a:p>
            <a:r>
              <a:rPr lang="en-US" dirty="0" smtClean="0"/>
              <a:t>Red Cloud, Lakota leader, told the government if they opened the Bozeman Trail there would be a war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cgsc.edu/carl/resources/csi/sioux/IMAGES/MAP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60305" cy="6087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Cloud’s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Lakota warriors attacked wagons traveling along the Bozeman Trail</a:t>
            </a:r>
          </a:p>
          <a:p>
            <a:r>
              <a:rPr lang="en-US" dirty="0" smtClean="0"/>
              <a:t>Army sent soldiers to fight but the Indians killed them</a:t>
            </a:r>
          </a:p>
          <a:p>
            <a:r>
              <a:rPr lang="en-US" dirty="0" smtClean="0"/>
              <a:t>Crazy Horse was a leader in this battle</a:t>
            </a:r>
          </a:p>
          <a:p>
            <a:r>
              <a:rPr lang="en-US" dirty="0" smtClean="0"/>
              <a:t>United States wanted peace</a:t>
            </a:r>
          </a:p>
          <a:p>
            <a:r>
              <a:rPr lang="en-US" dirty="0" smtClean="0"/>
              <a:t>Fort Laramie Treaty ended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d 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9600"/>
            <a:ext cx="3810000" cy="544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Laramie Treaty of 1868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Bozeman Trail was closed</a:t>
            </a:r>
          </a:p>
          <a:p>
            <a:r>
              <a:rPr lang="en-US" dirty="0" smtClean="0"/>
              <a:t>Indians had to give up land</a:t>
            </a:r>
          </a:p>
          <a:p>
            <a:pPr lvl="1"/>
            <a:r>
              <a:rPr lang="en-US" dirty="0" smtClean="0"/>
              <a:t>Paid with money and supplies</a:t>
            </a:r>
          </a:p>
          <a:p>
            <a:r>
              <a:rPr lang="en-US" dirty="0" smtClean="0"/>
              <a:t>Indians were forced to live on reservations</a:t>
            </a:r>
          </a:p>
          <a:p>
            <a:r>
              <a:rPr lang="en-US" dirty="0" smtClean="0"/>
              <a:t>The Great Sioux Reservation</a:t>
            </a:r>
          </a:p>
          <a:p>
            <a:pPr lvl="1"/>
            <a:r>
              <a:rPr lang="en-US" dirty="0" smtClean="0"/>
              <a:t>Land west of the Missouri River to the Wyoming border</a:t>
            </a:r>
          </a:p>
          <a:p>
            <a:pPr lvl="1"/>
            <a:r>
              <a:rPr lang="en-US" dirty="0" smtClean="0"/>
              <a:t>Included the Black Hills (Paha </a:t>
            </a:r>
            <a:r>
              <a:rPr lang="en-US" dirty="0" err="1" smtClean="0"/>
              <a:t>Sapa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Black Hills Gold Rush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1874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the Gold 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George Custer</a:t>
            </a:r>
          </a:p>
          <a:p>
            <a:pPr lvl="1"/>
            <a:r>
              <a:rPr lang="en-US" dirty="0" smtClean="0"/>
              <a:t>Order to explore the Black Hills</a:t>
            </a:r>
          </a:p>
          <a:p>
            <a:pPr lvl="1"/>
            <a:r>
              <a:rPr lang="en-US" dirty="0" smtClean="0"/>
              <a:t>Look for place to build a fort</a:t>
            </a:r>
          </a:p>
          <a:p>
            <a:pPr lvl="1"/>
            <a:r>
              <a:rPr lang="en-US" dirty="0" smtClean="0"/>
              <a:t>Look for gold</a:t>
            </a:r>
          </a:p>
          <a:p>
            <a:r>
              <a:rPr lang="en-US" dirty="0" smtClean="0"/>
              <a:t>Custer found gold</a:t>
            </a:r>
          </a:p>
          <a:p>
            <a:r>
              <a:rPr lang="en-US" dirty="0" smtClean="0"/>
              <a:t>Newspapers wrote about it</a:t>
            </a:r>
          </a:p>
          <a:p>
            <a:r>
              <a:rPr lang="en-US" dirty="0" smtClean="0"/>
              <a:t>White people were not allowed on land because of the Fort Laramie Treaty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morrisonworldnews.com/wp-content/uploads/2010/06/General-George-Cu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43815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mmo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8981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Can 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went illegally into the Black Hills</a:t>
            </a:r>
          </a:p>
          <a:p>
            <a:r>
              <a:rPr lang="en-US" dirty="0" smtClean="0"/>
              <a:t>The Gordon Party came from Sioux City, Iowa into the Black Hills</a:t>
            </a:r>
          </a:p>
          <a:p>
            <a:r>
              <a:rPr lang="en-US" dirty="0" smtClean="0"/>
              <a:t>Soldiers forced Gordon Party to leave</a:t>
            </a:r>
          </a:p>
          <a:p>
            <a:r>
              <a:rPr lang="en-US" dirty="0" smtClean="0"/>
              <a:t>Soldiers gave up trying to keep people from coming into the Black Hills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Trouble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Indians went off the reservations to hunt</a:t>
            </a:r>
          </a:p>
          <a:p>
            <a:r>
              <a:rPr lang="en-US" dirty="0" smtClean="0"/>
              <a:t>Indians refused to go back until they were done hunting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Little Bighorn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Custer led an attack on Indians</a:t>
            </a:r>
          </a:p>
          <a:p>
            <a:r>
              <a:rPr lang="en-US" dirty="0" smtClean="0"/>
              <a:t>Custer didn’t wait until the other armies came to help</a:t>
            </a:r>
          </a:p>
          <a:p>
            <a:r>
              <a:rPr lang="en-US" dirty="0" smtClean="0"/>
              <a:t>All of Custer’s army was killed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Lakota drawing of Custer at Little Bigh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3429000" cy="4114801"/>
          </a:xfrm>
          <a:prstGeom prst="rect">
            <a:avLst/>
          </a:prstGeom>
          <a:noFill/>
        </p:spPr>
      </p:pic>
      <p:pic>
        <p:nvPicPr>
          <p:cNvPr id="76804" name="Picture 4" descr="http://www.markchurms.com/mm5/graphics/rid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432300" cy="293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Rush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1876 – 25,000 people lived in Black </a:t>
            </a:r>
            <a:r>
              <a:rPr lang="en-US" dirty="0" err="1" smtClean="0"/>
              <a:t>HIlls</a:t>
            </a:r>
            <a:endParaRPr lang="en-US" dirty="0" smtClean="0"/>
          </a:p>
          <a:p>
            <a:r>
              <a:rPr lang="en-US" dirty="0" smtClean="0"/>
              <a:t>Many different people came</a:t>
            </a:r>
          </a:p>
          <a:p>
            <a:pPr lvl="1"/>
            <a:r>
              <a:rPr lang="en-US" dirty="0" smtClean="0"/>
              <a:t>White settlers</a:t>
            </a:r>
          </a:p>
          <a:p>
            <a:pPr lvl="1"/>
            <a:r>
              <a:rPr lang="en-US" dirty="0" smtClean="0"/>
              <a:t>Chinese</a:t>
            </a:r>
          </a:p>
          <a:p>
            <a:pPr lvl="1"/>
            <a:r>
              <a:rPr lang="en-US" dirty="0" smtClean="0"/>
              <a:t>Blacks</a:t>
            </a:r>
          </a:p>
          <a:p>
            <a:pPr lvl="1"/>
            <a:r>
              <a:rPr lang="en-US" dirty="0" smtClean="0"/>
              <a:t>Other immigrants</a:t>
            </a:r>
          </a:p>
          <a:p>
            <a:r>
              <a:rPr lang="en-US" dirty="0" smtClean="0"/>
              <a:t>People found gold near</a:t>
            </a:r>
          </a:p>
          <a:p>
            <a:pPr lvl="1"/>
            <a:r>
              <a:rPr lang="en-US" dirty="0" smtClean="0"/>
              <a:t>Custer</a:t>
            </a:r>
          </a:p>
          <a:p>
            <a:pPr lvl="1"/>
            <a:r>
              <a:rPr lang="en-US" dirty="0" smtClean="0"/>
              <a:t>Hill City</a:t>
            </a:r>
          </a:p>
          <a:p>
            <a:pPr lvl="1"/>
            <a:r>
              <a:rPr lang="en-US" dirty="0" smtClean="0"/>
              <a:t>Deadwood</a:t>
            </a:r>
          </a:p>
          <a:p>
            <a:pPr lvl="1"/>
            <a:r>
              <a:rPr lang="en-US" dirty="0" smtClean="0"/>
              <a:t>Lead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ning for G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934200" cy="4853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Dakota Boom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1880s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 Arrive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railroad companies came through Dakota Territory</a:t>
            </a:r>
          </a:p>
          <a:p>
            <a:pPr lvl="1"/>
            <a:r>
              <a:rPr lang="en-US" dirty="0" smtClean="0"/>
              <a:t>Chicago North Western Railroad</a:t>
            </a:r>
          </a:p>
          <a:p>
            <a:pPr lvl="1"/>
            <a:r>
              <a:rPr lang="en-US" dirty="0" smtClean="0"/>
              <a:t>Chicago Milwaukee, and St. Paul Railroad</a:t>
            </a:r>
          </a:p>
          <a:p>
            <a:r>
              <a:rPr lang="en-US" dirty="0" smtClean="0"/>
              <a:t>Railroads covered all of eastern Dakota Territory within 10 years</a:t>
            </a:r>
          </a:p>
          <a:p>
            <a:r>
              <a:rPr lang="en-US" dirty="0" smtClean="0"/>
              <a:t>Railroads helped towns grow</a:t>
            </a:r>
          </a:p>
          <a:p>
            <a:r>
              <a:rPr lang="en-US" dirty="0" smtClean="0"/>
              <a:t>Railroads shipped crops and livestock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hicago &amp; North Western Rail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3200400" cy="3669031"/>
          </a:xfrm>
          <a:prstGeom prst="rect">
            <a:avLst/>
          </a:prstGeom>
          <a:noFill/>
        </p:spPr>
      </p:pic>
      <p:pic>
        <p:nvPicPr>
          <p:cNvPr id="78852" name="Picture 4" descr="Mitchell Dep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81400"/>
            <a:ext cx="4538606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raced to start farming</a:t>
            </a:r>
          </a:p>
          <a:p>
            <a:pPr lvl="1"/>
            <a:r>
              <a:rPr lang="en-US" dirty="0" smtClean="0"/>
              <a:t>Homestead Act of 1862</a:t>
            </a:r>
          </a:p>
          <a:p>
            <a:pPr lvl="2"/>
            <a:r>
              <a:rPr lang="en-US" dirty="0" smtClean="0"/>
              <a:t>Many got free homesteads</a:t>
            </a:r>
          </a:p>
          <a:p>
            <a:pPr lvl="2"/>
            <a:r>
              <a:rPr lang="en-US" dirty="0" smtClean="0"/>
              <a:t>Homesteads were 160 acres</a:t>
            </a:r>
          </a:p>
          <a:p>
            <a:pPr lvl="2"/>
            <a:r>
              <a:rPr lang="en-US" dirty="0" smtClean="0"/>
              <a:t>Had to live there for 5 years</a:t>
            </a:r>
          </a:p>
          <a:p>
            <a:r>
              <a:rPr lang="en-US" dirty="0" smtClean="0"/>
              <a:t>Southern Dakota Territory exploded</a:t>
            </a:r>
          </a:p>
          <a:p>
            <a:pPr lvl="1"/>
            <a:r>
              <a:rPr lang="en-US" dirty="0" smtClean="0"/>
              <a:t>82,000 – 1880</a:t>
            </a:r>
          </a:p>
          <a:p>
            <a:pPr lvl="1"/>
            <a:r>
              <a:rPr lang="en-US" dirty="0" smtClean="0"/>
              <a:t>249,000- 1885</a:t>
            </a:r>
          </a:p>
          <a:p>
            <a:pPr lvl="1"/>
            <a:r>
              <a:rPr lang="en-US" dirty="0" smtClean="0"/>
              <a:t>329,000- 1890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Archaic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Migrated to South Dakota</a:t>
            </a:r>
          </a:p>
          <a:p>
            <a:r>
              <a:rPr lang="en-US" dirty="0" smtClean="0"/>
              <a:t>Hunted</a:t>
            </a:r>
          </a:p>
          <a:p>
            <a:pPr lvl="1"/>
            <a:r>
              <a:rPr lang="en-US" dirty="0" smtClean="0"/>
              <a:t>Buffalo</a:t>
            </a:r>
          </a:p>
          <a:p>
            <a:pPr lvl="1"/>
            <a:r>
              <a:rPr lang="en-US" dirty="0" smtClean="0"/>
              <a:t>Deer</a:t>
            </a:r>
          </a:p>
          <a:p>
            <a:pPr lvl="1"/>
            <a:r>
              <a:rPr lang="en-US" dirty="0" smtClean="0"/>
              <a:t>Rabbits</a:t>
            </a:r>
          </a:p>
          <a:p>
            <a:pPr lvl="1"/>
            <a:r>
              <a:rPr lang="en-US" dirty="0" smtClean="0"/>
              <a:t>Berries</a:t>
            </a:r>
          </a:p>
          <a:p>
            <a:pPr lvl="1"/>
            <a:r>
              <a:rPr lang="en-US" dirty="0" smtClean="0"/>
              <a:t>Turnips </a:t>
            </a:r>
          </a:p>
          <a:p>
            <a:r>
              <a:rPr lang="en-US" dirty="0" err="1" smtClean="0"/>
              <a:t>Petroglyphs</a:t>
            </a:r>
            <a:r>
              <a:rPr lang="en-US" dirty="0" smtClean="0"/>
              <a:t>- pictures on a rock</a:t>
            </a:r>
          </a:p>
          <a:p>
            <a:pPr lvl="1"/>
            <a:r>
              <a:rPr lang="en-US" dirty="0" smtClean="0"/>
              <a:t>Tell us what these people were like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Towns grew along the railroad</a:t>
            </a:r>
          </a:p>
          <a:p>
            <a:r>
              <a:rPr lang="en-US" dirty="0" smtClean="0"/>
              <a:t>Stores filled Main Streets</a:t>
            </a:r>
          </a:p>
          <a:p>
            <a:pPr lvl="1"/>
            <a:r>
              <a:rPr lang="en-US" dirty="0" smtClean="0"/>
              <a:t>Hardware stores</a:t>
            </a:r>
          </a:p>
          <a:p>
            <a:pPr lvl="1"/>
            <a:r>
              <a:rPr lang="en-US" dirty="0" smtClean="0"/>
              <a:t>General stores</a:t>
            </a:r>
          </a:p>
          <a:p>
            <a:pPr lvl="1"/>
            <a:r>
              <a:rPr lang="en-US" dirty="0" smtClean="0"/>
              <a:t>Newspapers</a:t>
            </a:r>
          </a:p>
          <a:p>
            <a:r>
              <a:rPr lang="en-US" dirty="0" smtClean="0"/>
              <a:t>Railroad depots were the busiest places</a:t>
            </a:r>
          </a:p>
          <a:p>
            <a:r>
              <a:rPr lang="en-US" dirty="0" smtClean="0"/>
              <a:t> Schools </a:t>
            </a:r>
          </a:p>
          <a:p>
            <a:r>
              <a:rPr lang="en-US" dirty="0" smtClean="0"/>
              <a:t>Churches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ioux Fall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766481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East River</a:t>
            </a:r>
          </a:p>
          <a:p>
            <a:pPr lvl="1"/>
            <a:r>
              <a:rPr lang="en-US" dirty="0" smtClean="0"/>
              <a:t>Farming done with oxen and horses</a:t>
            </a:r>
          </a:p>
          <a:p>
            <a:pPr lvl="1"/>
            <a:r>
              <a:rPr lang="en-US" dirty="0" smtClean="0"/>
              <a:t>Wives and children helped</a:t>
            </a:r>
          </a:p>
          <a:p>
            <a:pPr lvl="1"/>
            <a:r>
              <a:rPr lang="en-US" dirty="0" smtClean="0"/>
              <a:t>Planted wheat, corn, soybeans</a:t>
            </a:r>
          </a:p>
          <a:p>
            <a:pPr lvl="1"/>
            <a:r>
              <a:rPr lang="en-US" dirty="0" smtClean="0"/>
              <a:t>Raised cattle, hogs, sheep</a:t>
            </a:r>
          </a:p>
          <a:p>
            <a:r>
              <a:rPr lang="en-US" dirty="0" smtClean="0"/>
              <a:t>West River</a:t>
            </a:r>
          </a:p>
          <a:p>
            <a:pPr lvl="1"/>
            <a:r>
              <a:rPr lang="en-US" dirty="0" smtClean="0"/>
              <a:t>Ranching- raise cattle</a:t>
            </a:r>
          </a:p>
          <a:p>
            <a:pPr lvl="1"/>
            <a:r>
              <a:rPr lang="en-US" dirty="0" smtClean="0"/>
              <a:t>Cattle Rustlers stole cattle</a:t>
            </a:r>
          </a:p>
          <a:p>
            <a:pPr lvl="1"/>
            <a:r>
              <a:rPr lang="en-US" dirty="0" smtClean="0"/>
              <a:t>Ed Lemmon &amp; James “Scotty” Philip were some of the first cowboys in the west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owbo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4800600" cy="3497582"/>
          </a:xfrm>
          <a:prstGeom prst="rect">
            <a:avLst/>
          </a:prstGeom>
          <a:noFill/>
        </p:spPr>
      </p:pic>
      <p:pic>
        <p:nvPicPr>
          <p:cNvPr id="97284" name="Picture 4" descr="C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33800"/>
            <a:ext cx="4781037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Immigrants Arrive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Immigrants came from:</a:t>
            </a:r>
          </a:p>
          <a:p>
            <a:pPr lvl="1"/>
            <a:r>
              <a:rPr lang="en-US" dirty="0" smtClean="0"/>
              <a:t>Eastern states</a:t>
            </a:r>
          </a:p>
          <a:p>
            <a:pPr lvl="1"/>
            <a:r>
              <a:rPr lang="en-US" dirty="0" smtClean="0"/>
              <a:t>Southern states</a:t>
            </a:r>
          </a:p>
          <a:p>
            <a:pPr lvl="1"/>
            <a:r>
              <a:rPr lang="en-US" dirty="0" smtClean="0"/>
              <a:t>Western states</a:t>
            </a:r>
          </a:p>
          <a:p>
            <a:pPr lvl="1"/>
            <a:r>
              <a:rPr lang="en-US" dirty="0" smtClean="0"/>
              <a:t>Foreign countries</a:t>
            </a:r>
          </a:p>
          <a:p>
            <a:pPr lvl="2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Norway</a:t>
            </a:r>
          </a:p>
          <a:p>
            <a:pPr lvl="2"/>
            <a:r>
              <a:rPr lang="en-US" dirty="0" smtClean="0"/>
              <a:t>Poland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oadtr.com/b-483295-World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835900" cy="4615345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1981200" y="12954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114800" y="838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81400" y="1828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572000" y="1905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</a:t>
            </a:r>
          </a:p>
          <a:p>
            <a:r>
              <a:rPr lang="en-US" dirty="0" smtClean="0"/>
              <a:t>Blacksmiths</a:t>
            </a:r>
          </a:p>
          <a:p>
            <a:r>
              <a:rPr lang="en-US" dirty="0" smtClean="0"/>
              <a:t>Hotel Keepers</a:t>
            </a:r>
          </a:p>
          <a:p>
            <a:r>
              <a:rPr lang="en-US" dirty="0" smtClean="0"/>
              <a:t>Cleaning women</a:t>
            </a:r>
          </a:p>
          <a:p>
            <a:r>
              <a:rPr lang="en-US" dirty="0" smtClean="0"/>
              <a:t>Store keepers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endeavors.biz/Dakota-Terri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13300" cy="2823803"/>
          </a:xfrm>
          <a:prstGeom prst="rect">
            <a:avLst/>
          </a:prstGeom>
          <a:noFill/>
        </p:spPr>
      </p:pic>
      <p:pic>
        <p:nvPicPr>
          <p:cNvPr id="104454" name="Picture 6" descr="http://americangallery.files.wordpress.com/2009/11/the-blacksmith.jpg?w=519&amp;h=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303778" cy="3182830"/>
          </a:xfrm>
          <a:prstGeom prst="rect">
            <a:avLst/>
          </a:prstGeom>
          <a:noFill/>
        </p:spPr>
      </p:pic>
      <p:pic>
        <p:nvPicPr>
          <p:cNvPr id="104456" name="Picture 8" descr="http://www.skagitriverjournal.com/WA/Library/Newspaper/MacMasterStoreCam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44672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German-Russians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Germans moved to Russia because of their religious beliefs</a:t>
            </a:r>
          </a:p>
          <a:p>
            <a:r>
              <a:rPr lang="en-US" dirty="0" smtClean="0"/>
              <a:t>Didn’t want to join the army</a:t>
            </a:r>
          </a:p>
          <a:p>
            <a:r>
              <a:rPr lang="en-US" dirty="0" smtClean="0"/>
              <a:t>Russia said they wouldn’t have to join the army</a:t>
            </a:r>
          </a:p>
          <a:p>
            <a:r>
              <a:rPr lang="en-US" dirty="0" smtClean="0"/>
              <a:t>100 years later Russia changed its mind and decided they would have to join the army</a:t>
            </a:r>
          </a:p>
          <a:p>
            <a:r>
              <a:rPr lang="en-US" dirty="0" smtClean="0"/>
              <a:t>German-Russians fled to United States</a:t>
            </a:r>
          </a:p>
          <a:p>
            <a:r>
              <a:rPr lang="en-US" dirty="0" smtClean="0"/>
              <a:t>Brought Turkey Red wheat seeds to plant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trogly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60579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Hutterite</a:t>
            </a:r>
            <a:r>
              <a:rPr lang="en-US" dirty="0" smtClean="0"/>
              <a:t>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Hutterites</a:t>
            </a:r>
            <a:r>
              <a:rPr lang="en-US" dirty="0" smtClean="0"/>
              <a:t> lived together in colonies</a:t>
            </a:r>
          </a:p>
          <a:p>
            <a:r>
              <a:rPr lang="en-US" dirty="0" smtClean="0"/>
              <a:t>Didn’t have private property</a:t>
            </a:r>
          </a:p>
          <a:p>
            <a:r>
              <a:rPr lang="en-US" dirty="0" smtClean="0"/>
              <a:t>Ate together</a:t>
            </a:r>
          </a:p>
          <a:p>
            <a:r>
              <a:rPr lang="en-US" dirty="0" smtClean="0"/>
              <a:t>Spoke German language</a:t>
            </a:r>
          </a:p>
          <a:p>
            <a:r>
              <a:rPr lang="en-US" dirty="0" smtClean="0"/>
              <a:t>Successful farmers; used old and new ways of farming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farm1.static.flickr.com/171/436434871_4989ec1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7326923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people took their land</a:t>
            </a:r>
          </a:p>
          <a:p>
            <a:r>
              <a:rPr lang="en-US" dirty="0" smtClean="0"/>
              <a:t>Forced to live like white people</a:t>
            </a:r>
          </a:p>
          <a:p>
            <a:pPr lvl="1"/>
            <a:r>
              <a:rPr lang="en-US" dirty="0" smtClean="0"/>
              <a:t>Buffalo were driven away or killed</a:t>
            </a:r>
          </a:p>
          <a:p>
            <a:r>
              <a:rPr lang="en-US" dirty="0" smtClean="0"/>
              <a:t>Children were sent to boarding schools</a:t>
            </a:r>
          </a:p>
          <a:p>
            <a:r>
              <a:rPr lang="en-US" dirty="0" smtClean="0"/>
              <a:t>Use of native language was forbidden</a:t>
            </a:r>
          </a:p>
          <a:p>
            <a:r>
              <a:rPr lang="en-US" dirty="0" smtClean="0"/>
              <a:t>Couldn’t perform religious ceremonies</a:t>
            </a:r>
          </a:p>
          <a:p>
            <a:r>
              <a:rPr lang="en-US" dirty="0" smtClean="0"/>
              <a:t>Reservations became smaller</a:t>
            </a:r>
          </a:p>
          <a:p>
            <a:pPr lvl="1"/>
            <a:r>
              <a:rPr lang="en-US" dirty="0" smtClean="0"/>
              <a:t>Poor farming land</a:t>
            </a:r>
          </a:p>
          <a:p>
            <a:r>
              <a:rPr lang="en-US" dirty="0" smtClean="0"/>
              <a:t>After 1890, there were 7 reservations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republicoflakotah.com/wp-content/uploads/2008/12/sioux_reservation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Statehood of South Dakota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November 2, 1889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for Statehood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law stated a territory must have 60,000 people to become a state</a:t>
            </a:r>
          </a:p>
          <a:p>
            <a:r>
              <a:rPr lang="en-US" dirty="0" smtClean="0"/>
              <a:t>Dakota Territory had been a territory for 18 years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Pushing for Statehood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Joseph Ward- “Father of Statehood”</a:t>
            </a:r>
          </a:p>
          <a:p>
            <a:r>
              <a:rPr lang="en-US" dirty="0" smtClean="0"/>
              <a:t>William Henry Harrison Beadle- in charge of public education in Dakota Territory</a:t>
            </a:r>
          </a:p>
          <a:p>
            <a:r>
              <a:rPr lang="en-US" dirty="0" smtClean="0"/>
              <a:t>Hugh J. Campbell- Lawyer</a:t>
            </a:r>
          </a:p>
          <a:p>
            <a:r>
              <a:rPr lang="en-US" dirty="0" smtClean="0"/>
              <a:t>Richard Pettigrew</a:t>
            </a:r>
          </a:p>
          <a:p>
            <a:pPr lvl="1"/>
            <a:r>
              <a:rPr lang="en-US" dirty="0" smtClean="0"/>
              <a:t>Became first South Dakota Senator</a:t>
            </a:r>
          </a:p>
          <a:p>
            <a:r>
              <a:rPr lang="en-US" dirty="0" smtClean="0"/>
              <a:t>Arthur Mellette</a:t>
            </a:r>
          </a:p>
          <a:p>
            <a:pPr lvl="1"/>
            <a:r>
              <a:rPr lang="en-US" dirty="0" smtClean="0"/>
              <a:t>Friends with Benjamin Harrison</a:t>
            </a:r>
          </a:p>
          <a:p>
            <a:pPr lvl="1"/>
            <a:r>
              <a:rPr lang="en-US" dirty="0" smtClean="0"/>
              <a:t>Appointed governor of Dakota Territory</a:t>
            </a:r>
          </a:p>
          <a:p>
            <a:pPr lvl="1"/>
            <a:r>
              <a:rPr lang="en-US" dirty="0" smtClean="0"/>
              <a:t>Elected as first governor of South Dakota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Arthur Mell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2993571" cy="4191000"/>
          </a:xfrm>
          <a:prstGeom prst="rect">
            <a:avLst/>
          </a:prstGeom>
          <a:noFill/>
        </p:spPr>
      </p:pic>
      <p:pic>
        <p:nvPicPr>
          <p:cNvPr id="98308" name="Picture 4" descr="http://upload.wikimedia.org/wikipedia/en/thumb/3/32/RFPettigrew.jpg/200px-RFPettigrew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199" y="2438400"/>
            <a:ext cx="3300829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5105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Arthur Mellette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75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Richard Pettigrew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South Dakota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Benjamin Harrison helped pass a law to make South Dakota a state</a:t>
            </a:r>
          </a:p>
          <a:p>
            <a:r>
              <a:rPr lang="en-US" dirty="0" smtClean="0"/>
              <a:t>We had to write a state constitution and have it approved by voters</a:t>
            </a:r>
          </a:p>
          <a:p>
            <a:r>
              <a:rPr lang="en-US" dirty="0" smtClean="0"/>
              <a:t>Constitution was approved in October</a:t>
            </a:r>
          </a:p>
          <a:p>
            <a:r>
              <a:rPr lang="en-US" dirty="0" smtClean="0"/>
              <a:t>On November 2, 1889 South Dakota became the 40</a:t>
            </a:r>
            <a:r>
              <a:rPr lang="en-US" baseline="30000" dirty="0" smtClean="0"/>
              <a:t>th</a:t>
            </a:r>
            <a:r>
              <a:rPr lang="en-US" dirty="0" smtClean="0"/>
              <a:t> state of the United States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netstate.com/states/government/images/us_constit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85800"/>
            <a:ext cx="3451634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Woodland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Hunted</a:t>
            </a:r>
          </a:p>
          <a:p>
            <a:pPr lvl="1"/>
            <a:r>
              <a:rPr lang="en-US" dirty="0" smtClean="0"/>
              <a:t>Berries</a:t>
            </a:r>
          </a:p>
          <a:p>
            <a:pPr lvl="1"/>
            <a:r>
              <a:rPr lang="en-US" dirty="0" smtClean="0"/>
              <a:t>Nuts</a:t>
            </a:r>
          </a:p>
          <a:p>
            <a:pPr lvl="1"/>
            <a:r>
              <a:rPr lang="en-US" dirty="0" smtClean="0"/>
              <a:t>Deer</a:t>
            </a:r>
          </a:p>
          <a:p>
            <a:pPr lvl="1"/>
            <a:r>
              <a:rPr lang="en-US" dirty="0" smtClean="0"/>
              <a:t>Buffalo</a:t>
            </a:r>
          </a:p>
          <a:p>
            <a:pPr lvl="1"/>
            <a:r>
              <a:rPr lang="en-US" dirty="0" smtClean="0"/>
              <a:t>Rabbits</a:t>
            </a:r>
          </a:p>
          <a:p>
            <a:r>
              <a:rPr lang="en-US" dirty="0" smtClean="0"/>
              <a:t>Traded with natives from the area</a:t>
            </a:r>
          </a:p>
          <a:p>
            <a:r>
              <a:rPr lang="en-US" dirty="0" smtClean="0"/>
              <a:t>Built mounds to honor deceased people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Capital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Bismarck was the capital city in Dakota Territory</a:t>
            </a:r>
          </a:p>
          <a:p>
            <a:r>
              <a:rPr lang="en-US" dirty="0" smtClean="0"/>
              <a:t>Huron and Pierre wanted to be capital</a:t>
            </a:r>
          </a:p>
          <a:p>
            <a:r>
              <a:rPr lang="en-US" dirty="0" smtClean="0"/>
              <a:t>Pierre</a:t>
            </a:r>
          </a:p>
          <a:p>
            <a:pPr lvl="1"/>
            <a:r>
              <a:rPr lang="en-US" dirty="0" smtClean="0"/>
              <a:t>More central location</a:t>
            </a:r>
          </a:p>
          <a:p>
            <a:pPr lvl="1"/>
            <a:r>
              <a:rPr lang="en-US" dirty="0" smtClean="0"/>
              <a:t>Railroad center</a:t>
            </a:r>
          </a:p>
          <a:p>
            <a:r>
              <a:rPr lang="en-US" dirty="0" smtClean="0"/>
              <a:t>Huron</a:t>
            </a:r>
          </a:p>
          <a:p>
            <a:pPr lvl="1"/>
            <a:r>
              <a:rPr lang="en-US" dirty="0" smtClean="0"/>
              <a:t>Growing town</a:t>
            </a:r>
          </a:p>
          <a:p>
            <a:pPr lvl="1"/>
            <a:r>
              <a:rPr lang="en-US" dirty="0" smtClean="0"/>
              <a:t>Center of population</a:t>
            </a:r>
          </a:p>
          <a:p>
            <a:r>
              <a:rPr lang="en-US" dirty="0" smtClean="0"/>
              <a:t>Pierre became the capital city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tate Capitol, 19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19058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Native Americans in South Dakota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settlers wanted to open up reservations</a:t>
            </a:r>
          </a:p>
          <a:p>
            <a:r>
              <a:rPr lang="en-US" dirty="0" smtClean="0"/>
              <a:t>1889- Indians signed a treaty that gave 9 million acres of reservation land to the government</a:t>
            </a:r>
          </a:p>
          <a:p>
            <a:r>
              <a:rPr lang="en-US" dirty="0" smtClean="0"/>
              <a:t>This made the Indians angry</a:t>
            </a:r>
          </a:p>
          <a:p>
            <a:pPr lvl="1"/>
            <a:r>
              <a:rPr lang="en-US" dirty="0" smtClean="0"/>
              <a:t>Forced to give up land</a:t>
            </a:r>
          </a:p>
          <a:p>
            <a:pPr lvl="1"/>
            <a:r>
              <a:rPr lang="en-US" dirty="0" smtClean="0"/>
              <a:t>Didn’t get food and supplies like promised</a:t>
            </a:r>
          </a:p>
          <a:p>
            <a:pPr lvl="1"/>
            <a:r>
              <a:rPr lang="en-US" dirty="0" smtClean="0"/>
              <a:t>Buffalo driven out</a:t>
            </a:r>
          </a:p>
          <a:p>
            <a:pPr lvl="1"/>
            <a:r>
              <a:rPr lang="en-US" dirty="0" smtClean="0"/>
              <a:t>Not good land to grow crops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Ghost Dance &amp; Wounded Knee Massacre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Indians were told to do the Ghost Dance to regain power and buffalo</a:t>
            </a:r>
          </a:p>
          <a:p>
            <a:r>
              <a:rPr lang="en-US" dirty="0" smtClean="0"/>
              <a:t>1890- Sioux were doing Ghost Dance</a:t>
            </a:r>
          </a:p>
          <a:p>
            <a:r>
              <a:rPr lang="en-US" dirty="0" smtClean="0"/>
              <a:t>White settlers were afraid</a:t>
            </a:r>
          </a:p>
          <a:p>
            <a:r>
              <a:rPr lang="en-US" dirty="0" smtClean="0"/>
              <a:t>Soldiers were called in to South Dakota</a:t>
            </a:r>
          </a:p>
          <a:p>
            <a:r>
              <a:rPr lang="en-US" dirty="0" smtClean="0"/>
              <a:t>Chief Sitting Bull was killed</a:t>
            </a:r>
          </a:p>
          <a:p>
            <a:r>
              <a:rPr lang="en-US" dirty="0" smtClean="0"/>
              <a:t>Army attacked the Sioux people at Wounded Knee Creek</a:t>
            </a:r>
          </a:p>
          <a:p>
            <a:r>
              <a:rPr lang="en-US" dirty="0" smtClean="0"/>
              <a:t>300 Indians died; 30 soldiers died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upload.wikimedia.org/wikipedia/commons/thumb/0/0a/Ghost_dance.jpg/220px-Ghost_d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4789711" cy="3048000"/>
          </a:xfrm>
          <a:prstGeom prst="rect">
            <a:avLst/>
          </a:prstGeom>
          <a:noFill/>
        </p:spPr>
      </p:pic>
      <p:pic>
        <p:nvPicPr>
          <p:cNvPr id="82950" name="Picture 6" descr="http://www.gcechicago.com/HP/wp-content/uploads/2011/01/wounded-kne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6725" y="2819400"/>
            <a:ext cx="4867275" cy="3657600"/>
          </a:xfrm>
          <a:prstGeom prst="rect">
            <a:avLst/>
          </a:prstGeom>
          <a:noFill/>
        </p:spPr>
      </p:pic>
      <p:pic>
        <p:nvPicPr>
          <p:cNvPr id="82952" name="Picture 8" descr="http://extranet.southdakota.com/files/sxox5I3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352800"/>
            <a:ext cx="4051300" cy="278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urial M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603913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1750</TotalTime>
  <Words>1693</Words>
  <Application>Microsoft Office PowerPoint</Application>
  <PresentationFormat>On-screen Show (4:3)</PresentationFormat>
  <Paragraphs>373</Paragraphs>
  <Slides>84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Solstice</vt:lpstr>
      <vt:lpstr>First People of South Dakota</vt:lpstr>
      <vt:lpstr>Archaeologists</vt:lpstr>
      <vt:lpstr>Slide 3</vt:lpstr>
      <vt:lpstr>Clovis Hunters</vt:lpstr>
      <vt:lpstr>Slide 5</vt:lpstr>
      <vt:lpstr>Plains Archaic People</vt:lpstr>
      <vt:lpstr>Slide 7</vt:lpstr>
      <vt:lpstr>Woodland People</vt:lpstr>
      <vt:lpstr>Slide 9</vt:lpstr>
      <vt:lpstr>Middle Missouri People</vt:lpstr>
      <vt:lpstr>Slide 11</vt:lpstr>
      <vt:lpstr>Natives of South Dakota </vt:lpstr>
      <vt:lpstr>Arikaras</vt:lpstr>
      <vt:lpstr>Slide 14</vt:lpstr>
      <vt:lpstr>Sioux</vt:lpstr>
      <vt:lpstr>Slide 16</vt:lpstr>
      <vt:lpstr>Records </vt:lpstr>
      <vt:lpstr>Slide 18</vt:lpstr>
      <vt:lpstr>Buffalo (Tatanka)</vt:lpstr>
      <vt:lpstr>Europe Claims Land</vt:lpstr>
      <vt:lpstr>Slide 21</vt:lpstr>
      <vt:lpstr>Explorers</vt:lpstr>
      <vt:lpstr>Lewis &amp; Clark</vt:lpstr>
      <vt:lpstr>Slide 24</vt:lpstr>
      <vt:lpstr>Fur Trade: Booming Business</vt:lpstr>
      <vt:lpstr>Slide 26</vt:lpstr>
      <vt:lpstr>Fur Traders</vt:lpstr>
      <vt:lpstr>Steamboats</vt:lpstr>
      <vt:lpstr>Slide 29</vt:lpstr>
      <vt:lpstr>Moving West</vt:lpstr>
      <vt:lpstr>Settlers Move Through</vt:lpstr>
      <vt:lpstr>Slide 32</vt:lpstr>
      <vt:lpstr>Fort Laramie Meeting- 1851</vt:lpstr>
      <vt:lpstr>New Problems-1854</vt:lpstr>
      <vt:lpstr>Slide 35</vt:lpstr>
      <vt:lpstr>Indian Reservations</vt:lpstr>
      <vt:lpstr>Slide 37</vt:lpstr>
      <vt:lpstr>Settlers Move In</vt:lpstr>
      <vt:lpstr>Slide 39</vt:lpstr>
      <vt:lpstr>Dakota Territory</vt:lpstr>
      <vt:lpstr>Indian Trouble</vt:lpstr>
      <vt:lpstr>Bozeman Trail</vt:lpstr>
      <vt:lpstr>Slide 43</vt:lpstr>
      <vt:lpstr>Red Cloud’s War</vt:lpstr>
      <vt:lpstr>Slide 45</vt:lpstr>
      <vt:lpstr>Fort Laramie Treaty of 1868</vt:lpstr>
      <vt:lpstr>The Black Hills Gold Rush</vt:lpstr>
      <vt:lpstr>Start of the Gold Rush</vt:lpstr>
      <vt:lpstr>Slide 49</vt:lpstr>
      <vt:lpstr>No One Can Enter</vt:lpstr>
      <vt:lpstr>Indian Trouble Again</vt:lpstr>
      <vt:lpstr>Battle of the Little Bighorn</vt:lpstr>
      <vt:lpstr>Slide 53</vt:lpstr>
      <vt:lpstr>Gold Rush Boom</vt:lpstr>
      <vt:lpstr>Slide 55</vt:lpstr>
      <vt:lpstr>The Great Dakota Boom</vt:lpstr>
      <vt:lpstr>Railroads Arrive</vt:lpstr>
      <vt:lpstr>Slide 58</vt:lpstr>
      <vt:lpstr>Population Increases</vt:lpstr>
      <vt:lpstr>Growth of Towns</vt:lpstr>
      <vt:lpstr>Slide 61</vt:lpstr>
      <vt:lpstr>Growth of Agriculture</vt:lpstr>
      <vt:lpstr>Slide 63</vt:lpstr>
      <vt:lpstr>Immigrants Arrive</vt:lpstr>
      <vt:lpstr>Where did they come from?</vt:lpstr>
      <vt:lpstr>Slide 66</vt:lpstr>
      <vt:lpstr>What did they do?</vt:lpstr>
      <vt:lpstr>Slide 68</vt:lpstr>
      <vt:lpstr>German-Russians</vt:lpstr>
      <vt:lpstr>Hutterite Colonies</vt:lpstr>
      <vt:lpstr>Slide 71</vt:lpstr>
      <vt:lpstr>Native Americans</vt:lpstr>
      <vt:lpstr>Slide 73</vt:lpstr>
      <vt:lpstr>Statehood of South Dakota</vt:lpstr>
      <vt:lpstr>Pushing for Statehood</vt:lpstr>
      <vt:lpstr>People Pushing for Statehood</vt:lpstr>
      <vt:lpstr>Slide 77</vt:lpstr>
      <vt:lpstr>Becoming South Dakota</vt:lpstr>
      <vt:lpstr>Slide 79</vt:lpstr>
      <vt:lpstr>Choosing a Capital City</vt:lpstr>
      <vt:lpstr>Slide 81</vt:lpstr>
      <vt:lpstr>Native Americans in South Dakota</vt:lpstr>
      <vt:lpstr>The Ghost Dance &amp; Wounded Knee Massacre</vt:lpstr>
      <vt:lpstr>Slide 84</vt:lpstr>
    </vt:vector>
  </TitlesOfParts>
  <Company>McCook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People of South Dakota</dc:title>
  <dc:creator>Administrator</dc:creator>
  <cp:lastModifiedBy>Administrator</cp:lastModifiedBy>
  <cp:revision>34</cp:revision>
  <dcterms:created xsi:type="dcterms:W3CDTF">2011-03-28T20:43:06Z</dcterms:created>
  <dcterms:modified xsi:type="dcterms:W3CDTF">2011-04-26T15:10:06Z</dcterms:modified>
</cp:coreProperties>
</file>